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7"/>
  </p:notesMasterIdLst>
  <p:sldIdLst>
    <p:sldId id="285" r:id="rId5"/>
    <p:sldId id="289"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simple4" qsCatId="simple" csTypeId="urn:microsoft.com/office/officeart/2005/8/colors/colorful3" csCatId="colorful" phldr="1"/>
      <dgm:spPr/>
      <dgm:t>
        <a:bodyPr/>
        <a:lstStyle/>
        <a:p>
          <a:endParaRPr lang="en-US"/>
        </a:p>
      </dgm:t>
    </dgm:pt>
    <dgm:pt modelId="{611E47AF-C61B-4BA4-844A-26AB3FDEEF30}">
      <dgm:prSet/>
      <dgm:spPr/>
      <dgm:t>
        <a:bodyPr/>
        <a:lstStyle/>
        <a:p>
          <a:r>
            <a:rPr lang="en-US"/>
            <a:t>2015</a:t>
          </a:r>
        </a:p>
      </dgm:t>
    </dgm:pt>
    <dgm:pt modelId="{687DC825-000F-4F8F-9621-019450C2E1B4}" type="parTrans" cxnId="{19564FD3-9555-4ACF-8413-DBE46FCAB590}">
      <dgm:prSet/>
      <dgm:spPr/>
      <dgm:t>
        <a:bodyPr/>
        <a:lstStyle/>
        <a:p>
          <a:endParaRPr lang="en-US"/>
        </a:p>
      </dgm:t>
    </dgm:pt>
    <dgm:pt modelId="{8C1C84A3-A40E-46BD-8673-066A3E806E00}" type="sibTrans" cxnId="{19564FD3-9555-4ACF-8413-DBE46FCAB590}">
      <dgm:prSet/>
      <dgm:spPr/>
      <dgm:t>
        <a:bodyPr/>
        <a:lstStyle/>
        <a:p>
          <a:endParaRPr lang="en-US"/>
        </a:p>
      </dgm:t>
    </dgm:pt>
    <dgm:pt modelId="{2A6E2CEF-D93C-42CC-B4B8-FE4756FFBED7}">
      <dgm:prSet/>
      <dgm:spPr/>
      <dgm:t>
        <a:bodyPr/>
        <a:lstStyle/>
        <a:p>
          <a:r>
            <a:rPr lang="en-US"/>
            <a:t>Text lorem ipsum dolor sit amet</a:t>
          </a:r>
        </a:p>
      </dgm:t>
    </dgm:pt>
    <dgm:pt modelId="{338D5843-E3B6-4AFD-B725-9B085D79E8DE}" type="parTrans" cxnId="{CA129D73-90A1-47FB-81DF-827877BD9920}">
      <dgm:prSet/>
      <dgm:spPr/>
      <dgm:t>
        <a:bodyPr/>
        <a:lstStyle/>
        <a:p>
          <a:endParaRPr lang="en-US"/>
        </a:p>
      </dgm:t>
    </dgm:pt>
    <dgm:pt modelId="{AFC491B1-DCB5-4849-B107-08875D2F8F18}" type="sibTrans" cxnId="{CA129D73-90A1-47FB-81DF-827877BD9920}">
      <dgm:prSet/>
      <dgm:spPr/>
      <dgm:t>
        <a:bodyPr/>
        <a:lstStyle/>
        <a:p>
          <a:endParaRPr lang="en-US"/>
        </a:p>
      </dgm:t>
    </dgm:pt>
    <dgm:pt modelId="{1D42E346-F6FB-4880-9769-ADD02C578B5F}">
      <dgm:prSet/>
      <dgm:spPr/>
      <dgm:t>
        <a:bodyPr/>
        <a:lstStyle/>
        <a:p>
          <a:r>
            <a:rPr lang="en-US"/>
            <a:t>2016</a:t>
          </a:r>
        </a:p>
      </dgm:t>
    </dgm:pt>
    <dgm:pt modelId="{F62778AA-580C-479D-8FE5-5B5E7069AB75}" type="parTrans" cxnId="{45A9E409-E878-48F1-BA6A-D5A6A3507984}">
      <dgm:prSet/>
      <dgm:spPr/>
      <dgm:t>
        <a:bodyPr/>
        <a:lstStyle/>
        <a:p>
          <a:endParaRPr lang="en-US"/>
        </a:p>
      </dgm:t>
    </dgm:pt>
    <dgm:pt modelId="{5E2EB3DE-59D3-4DA7-B4C7-BF4D2242D456}" type="sibTrans" cxnId="{45A9E409-E878-48F1-BA6A-D5A6A3507984}">
      <dgm:prSet/>
      <dgm:spPr/>
      <dgm:t>
        <a:bodyPr/>
        <a:lstStyle/>
        <a:p>
          <a:endParaRPr lang="en-US"/>
        </a:p>
      </dgm:t>
    </dgm:pt>
    <dgm:pt modelId="{31D257AA-603D-416F-8FB2-4A07D62C7F9E}">
      <dgm:prSet/>
      <dgm:spPr/>
      <dgm:t>
        <a:bodyPr/>
        <a:lstStyle/>
        <a:p>
          <a:r>
            <a:rPr lang="en-US"/>
            <a:t>Text lorem ipsum dolor sit amet</a:t>
          </a:r>
        </a:p>
      </dgm:t>
    </dgm:pt>
    <dgm:pt modelId="{3B247BF7-3078-46B6-841C-B3D46A3DBE55}" type="parTrans" cxnId="{17F6E48A-2A5C-4F50-82D4-A282DAE4F42E}">
      <dgm:prSet/>
      <dgm:spPr/>
      <dgm:t>
        <a:bodyPr/>
        <a:lstStyle/>
        <a:p>
          <a:endParaRPr lang="en-US"/>
        </a:p>
      </dgm:t>
    </dgm:pt>
    <dgm:pt modelId="{8E998CC1-3A68-4D86-8932-7DF93F81814D}" type="sibTrans" cxnId="{17F6E48A-2A5C-4F50-82D4-A282DAE4F42E}">
      <dgm:prSet/>
      <dgm:spPr/>
      <dgm:t>
        <a:bodyPr/>
        <a:lstStyle/>
        <a:p>
          <a:endParaRPr lang="en-US"/>
        </a:p>
      </dgm:t>
    </dgm:pt>
    <dgm:pt modelId="{5DA95C0A-A1DC-413D-BDF4-CBAD197E4673}">
      <dgm:prSet/>
      <dgm:spPr/>
      <dgm:t>
        <a:bodyPr/>
        <a:lstStyle/>
        <a:p>
          <a:r>
            <a:rPr lang="en-US"/>
            <a:t>2017</a:t>
          </a:r>
        </a:p>
      </dgm:t>
    </dgm:pt>
    <dgm:pt modelId="{3748892B-82BA-4A37-91DD-273EFF4A20F1}" type="parTrans" cxnId="{DE33BA09-F231-4377-A2F2-B2D22FF15755}">
      <dgm:prSet/>
      <dgm:spPr/>
      <dgm:t>
        <a:bodyPr/>
        <a:lstStyle/>
        <a:p>
          <a:endParaRPr lang="en-US"/>
        </a:p>
      </dgm:t>
    </dgm:pt>
    <dgm:pt modelId="{C1ABFCFD-878B-4AAF-BB24-024750031560}" type="sibTrans" cxnId="{DE33BA09-F231-4377-A2F2-B2D22FF15755}">
      <dgm:prSet/>
      <dgm:spPr/>
      <dgm:t>
        <a:bodyPr/>
        <a:lstStyle/>
        <a:p>
          <a:endParaRPr lang="en-US"/>
        </a:p>
      </dgm:t>
    </dgm:pt>
    <dgm:pt modelId="{1D420285-2759-49CC-8CFF-EE5B957ABBF8}">
      <dgm:prSet/>
      <dgm:spPr/>
      <dgm:t>
        <a:bodyPr/>
        <a:lstStyle/>
        <a:p>
          <a:r>
            <a:rPr lang="en-US"/>
            <a:t>Text lorem ipsum dolor sit amet</a:t>
          </a:r>
        </a:p>
      </dgm:t>
    </dgm:pt>
    <dgm:pt modelId="{DCF52FFD-3585-453D-A3DF-FD15EAA34B3B}" type="parTrans" cxnId="{BAD40440-CB99-4180-A178-6154F8FC4EB1}">
      <dgm:prSet/>
      <dgm:spPr/>
      <dgm:t>
        <a:bodyPr/>
        <a:lstStyle/>
        <a:p>
          <a:endParaRPr lang="en-US"/>
        </a:p>
      </dgm:t>
    </dgm:pt>
    <dgm:pt modelId="{4575AF13-1485-4CE5-8E23-679A14844036}" type="sibTrans" cxnId="{BAD40440-CB99-4180-A178-6154F8FC4EB1}">
      <dgm:prSet/>
      <dgm:spPr/>
      <dgm:t>
        <a:bodyPr/>
        <a:lstStyle/>
        <a:p>
          <a:endParaRPr lang="en-US"/>
        </a:p>
      </dgm:t>
    </dgm:pt>
    <dgm:pt modelId="{1B072A47-3177-445C-BE6A-9D5989EAEA22}">
      <dgm:prSet/>
      <dgm:spPr/>
      <dgm:t>
        <a:bodyPr/>
        <a:lstStyle/>
        <a:p>
          <a:r>
            <a:rPr lang="en-US"/>
            <a:t>2018</a:t>
          </a:r>
        </a:p>
      </dgm:t>
    </dgm:pt>
    <dgm:pt modelId="{4AD654C6-117D-456C-8F73-9D88B6C3CA69}" type="parTrans" cxnId="{8CDF6C45-50E4-4FEE-A8BF-B92BCC6D7BD6}">
      <dgm:prSet/>
      <dgm:spPr/>
      <dgm:t>
        <a:bodyPr/>
        <a:lstStyle/>
        <a:p>
          <a:endParaRPr lang="en-US"/>
        </a:p>
      </dgm:t>
    </dgm:pt>
    <dgm:pt modelId="{611D60A5-FEDD-4E70-A0F7-554031383763}" type="sibTrans" cxnId="{8CDF6C45-50E4-4FEE-A8BF-B92BCC6D7BD6}">
      <dgm:prSet/>
      <dgm:spPr/>
      <dgm:t>
        <a:bodyPr/>
        <a:lstStyle/>
        <a:p>
          <a:endParaRPr lang="en-US"/>
        </a:p>
      </dgm:t>
    </dgm:pt>
    <dgm:pt modelId="{DF034DB3-CE68-4CB3-AA2C-C0D085B26BE8}">
      <dgm:prSet/>
      <dgm:spPr/>
      <dgm:t>
        <a:bodyPr/>
        <a:lstStyle/>
        <a:p>
          <a:r>
            <a:rPr lang="en-US"/>
            <a:t>Text lorem ipsum dolor sit amet</a:t>
          </a:r>
        </a:p>
      </dgm:t>
    </dgm:pt>
    <dgm:pt modelId="{2B376A2A-F502-46C9-B3E2-6CC842FEAABE}" type="parTrans" cxnId="{3B749ADC-920E-42F6-AD7D-2CEE780B7BC7}">
      <dgm:prSet/>
      <dgm:spPr/>
      <dgm:t>
        <a:bodyPr/>
        <a:lstStyle/>
        <a:p>
          <a:endParaRPr lang="en-US"/>
        </a:p>
      </dgm:t>
    </dgm:pt>
    <dgm:pt modelId="{3792044F-E6FD-4B50-AAE6-E64A897BE8C0}" type="sibTrans" cxnId="{3B749ADC-920E-42F6-AD7D-2CEE780B7BC7}">
      <dgm:prSet/>
      <dgm:spPr/>
      <dgm:t>
        <a:bodyPr/>
        <a:lstStyle/>
        <a:p>
          <a:endParaRPr lang="en-US"/>
        </a:p>
      </dgm:t>
    </dgm:pt>
    <dgm:pt modelId="{6586A170-8336-49FE-9FF0-D4AC77D95B19}">
      <dgm:prSet/>
      <dgm:spPr/>
      <dgm:t>
        <a:bodyPr/>
        <a:lstStyle/>
        <a:p>
          <a:r>
            <a:rPr lang="en-US"/>
            <a:t>2019</a:t>
          </a:r>
        </a:p>
      </dgm:t>
    </dgm:pt>
    <dgm:pt modelId="{68734F2A-B49D-470B-94E9-B55A13F7CF60}" type="parTrans" cxnId="{BC3B057F-729F-4C56-8E95-4D5C509710E2}">
      <dgm:prSet/>
      <dgm:spPr/>
      <dgm:t>
        <a:bodyPr/>
        <a:lstStyle/>
        <a:p>
          <a:endParaRPr lang="en-US"/>
        </a:p>
      </dgm:t>
    </dgm:pt>
    <dgm:pt modelId="{1E292716-B605-472A-A7AF-6DC7AE4CE6CD}" type="sibTrans" cxnId="{BC3B057F-729F-4C56-8E95-4D5C509710E2}">
      <dgm:prSet/>
      <dgm:spPr/>
      <dgm:t>
        <a:bodyPr/>
        <a:lstStyle/>
        <a:p>
          <a:endParaRPr lang="en-US"/>
        </a:p>
      </dgm:t>
    </dgm:pt>
    <dgm:pt modelId="{7E778AAA-4786-4585-B46B-15D391FE7914}">
      <dgm:prSet/>
      <dgm:spPr/>
      <dgm:t>
        <a:bodyPr/>
        <a:lstStyle/>
        <a:p>
          <a:r>
            <a:rPr lang="en-US"/>
            <a:t>Text lorem ipsum dolor sit amet</a:t>
          </a:r>
        </a:p>
      </dgm:t>
    </dgm:pt>
    <dgm:pt modelId="{23E32EE7-341B-4AB1-A981-477EB7E13019}" type="parTrans" cxnId="{51936038-8B59-4FCA-ACA4-DB69F4BB6542}">
      <dgm:prSet/>
      <dgm:spPr/>
      <dgm:t>
        <a:bodyPr/>
        <a:lstStyle/>
        <a:p>
          <a:endParaRPr lang="en-US"/>
        </a:p>
      </dgm:t>
    </dgm:pt>
    <dgm:pt modelId="{271C3B73-04EF-4ADF-B9B2-D8EAA9DECC7C}" type="sibTrans" cxnId="{51936038-8B59-4FCA-ACA4-DB69F4BB6542}">
      <dgm:prSet/>
      <dgm:spPr/>
      <dgm:t>
        <a:bodyPr/>
        <a:lstStyle/>
        <a:p>
          <a:endParaRPr lang="en-US"/>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5">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5">
        <dgm:presLayoutVars>
          <dgm:bulletEnabled val="1"/>
        </dgm:presLayoutVars>
      </dgm:prSet>
      <dgm:spPr/>
    </dgm:pt>
    <dgm:pt modelId="{B394A009-EA88-4A3D-AB16-8FED72B9C989}" type="pres">
      <dgm:prSet presAssocID="{611E47AF-C61B-4BA4-844A-26AB3FDEEF30}" presName="ConnectLine1" presStyleLbl="sibTrans1D1" presStyleIdx="0" presStyleCnt="5"/>
      <dgm:spPr>
        <a:noFill/>
        <a:ln w="6350" cap="flat" cmpd="sng" algn="ctr">
          <a:solidFill>
            <a:schemeClr val="accent3">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5"/>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1" presStyleCnt="5">
        <dgm:presLayoutVars>
          <dgm:chMax val="1"/>
          <dgm:chPref val="1"/>
          <dgm:bulletEnabled val="1"/>
        </dgm:presLayoutVars>
      </dgm:prSet>
      <dgm:spPr/>
    </dgm:pt>
    <dgm:pt modelId="{E7BADB6E-6D9E-467A-9675-783204473889}" type="pres">
      <dgm:prSet presAssocID="{1D42E346-F6FB-4880-9769-ADD02C578B5F}" presName="Childtext1" presStyleLbl="revTx" presStyleIdx="1" presStyleCnt="5">
        <dgm:presLayoutVars>
          <dgm:bulletEnabled val="1"/>
        </dgm:presLayoutVars>
      </dgm:prSet>
      <dgm:spPr/>
    </dgm:pt>
    <dgm:pt modelId="{CB39EC28-6B8E-43F8-B67A-F3A74EC6EB56}" type="pres">
      <dgm:prSet presAssocID="{1D42E346-F6FB-4880-9769-ADD02C578B5F}" presName="ConnectLine1" presStyleLbl="sibTrans1D1" presStyleIdx="1" presStyleCnt="5"/>
      <dgm:spPr>
        <a:noFill/>
        <a:ln w="6350" cap="flat" cmpd="sng" algn="ctr">
          <a:solidFill>
            <a:schemeClr val="accent3">
              <a:hueOff val="777139"/>
              <a:satOff val="-11497"/>
              <a:lumOff val="2157"/>
              <a:alphaOff val="0"/>
            </a:schemeClr>
          </a:solidFill>
          <a:prstDash val="dash"/>
        </a:ln>
        <a:effectLst/>
      </dgm:spPr>
    </dgm:pt>
    <dgm:pt modelId="{405743C9-CB32-44B7-919A-B4E96DC49C64}" type="pres">
      <dgm:prSet presAssocID="{1D42E346-F6FB-4880-9769-ADD02C578B5F}" presName="ConnectLineEnd1" presStyleLbl="lnNode1" presStyleIdx="1" presStyleCnt="5"/>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2" presStyleCnt="5">
        <dgm:presLayoutVars>
          <dgm:chMax val="1"/>
          <dgm:chPref val="1"/>
          <dgm:bulletEnabled val="1"/>
        </dgm:presLayoutVars>
      </dgm:prSet>
      <dgm:spPr/>
    </dgm:pt>
    <dgm:pt modelId="{EA67225F-A8F7-42F2-A419-E7E0ABD1D482}" type="pres">
      <dgm:prSet presAssocID="{5DA95C0A-A1DC-413D-BDF4-CBAD197E4673}" presName="Childtext1" presStyleLbl="revTx" presStyleIdx="2" presStyleCnt="5">
        <dgm:presLayoutVars>
          <dgm:bulletEnabled val="1"/>
        </dgm:presLayoutVars>
      </dgm:prSet>
      <dgm:spPr/>
    </dgm:pt>
    <dgm:pt modelId="{E0ADD0DF-18FE-4902-8615-2AB5C906B9D1}" type="pres">
      <dgm:prSet presAssocID="{5DA95C0A-A1DC-413D-BDF4-CBAD197E4673}" presName="ConnectLine1" presStyleLbl="sibTrans1D1" presStyleIdx="2" presStyleCnt="5"/>
      <dgm:spPr>
        <a:noFill/>
        <a:ln w="6350" cap="flat" cmpd="sng" algn="ctr">
          <a:solidFill>
            <a:schemeClr val="accent3">
              <a:hueOff val="1554279"/>
              <a:satOff val="-22994"/>
              <a:lumOff val="4314"/>
              <a:alphaOff val="0"/>
            </a:schemeClr>
          </a:solidFill>
          <a:prstDash val="dash"/>
        </a:ln>
        <a:effectLst/>
      </dgm:spPr>
    </dgm:pt>
    <dgm:pt modelId="{5897CDCF-4574-4C80-83DA-311E9BFFBC74}" type="pres">
      <dgm:prSet presAssocID="{5DA95C0A-A1DC-413D-BDF4-CBAD197E4673}" presName="ConnectLineEnd1" presStyleLbl="lnNode1" presStyleIdx="2" presStyleCnt="5"/>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57C19B42-1F44-4540-BE26-17AFD755D746}" type="pres">
      <dgm:prSet presAssocID="{1B072A47-3177-445C-BE6A-9D5989EAEA22}" presName="composite1" presStyleCnt="0"/>
      <dgm:spPr/>
    </dgm:pt>
    <dgm:pt modelId="{8116B8D1-AEF6-4205-AE61-A984544EA80D}" type="pres">
      <dgm:prSet presAssocID="{1B072A47-3177-445C-BE6A-9D5989EAEA22}" presName="parent1" presStyleLbl="alignNode1" presStyleIdx="3" presStyleCnt="5">
        <dgm:presLayoutVars>
          <dgm:chMax val="1"/>
          <dgm:chPref val="1"/>
          <dgm:bulletEnabled val="1"/>
        </dgm:presLayoutVars>
      </dgm:prSet>
      <dgm:spPr/>
    </dgm:pt>
    <dgm:pt modelId="{958A196E-1782-4620-B10F-80DB920F04BD}" type="pres">
      <dgm:prSet presAssocID="{1B072A47-3177-445C-BE6A-9D5989EAEA22}" presName="Childtext1" presStyleLbl="revTx" presStyleIdx="3" presStyleCnt="5">
        <dgm:presLayoutVars>
          <dgm:bulletEnabled val="1"/>
        </dgm:presLayoutVars>
      </dgm:prSet>
      <dgm:spPr/>
    </dgm:pt>
    <dgm:pt modelId="{44752D4B-1BD2-4135-A666-D596E2FEDEA6}" type="pres">
      <dgm:prSet presAssocID="{1B072A47-3177-445C-BE6A-9D5989EAEA22}" presName="ConnectLine1" presStyleLbl="sibTrans1D1" presStyleIdx="3" presStyleCnt="5"/>
      <dgm:spPr>
        <a:noFill/>
        <a:ln w="6350" cap="flat" cmpd="sng" algn="ctr">
          <a:solidFill>
            <a:schemeClr val="accent3">
              <a:hueOff val="2331418"/>
              <a:satOff val="-34491"/>
              <a:lumOff val="6471"/>
              <a:alphaOff val="0"/>
            </a:schemeClr>
          </a:solidFill>
          <a:prstDash val="dash"/>
        </a:ln>
        <a:effectLst/>
      </dgm:spPr>
    </dgm:pt>
    <dgm:pt modelId="{D0E03610-8977-4F7F-AE44-D2A4F9294CF2}" type="pres">
      <dgm:prSet presAssocID="{1B072A47-3177-445C-BE6A-9D5989EAEA22}" presName="ConnectLineEnd1" presStyleLbl="lnNode1" presStyleIdx="3" presStyleCnt="5"/>
      <dgm:spPr/>
    </dgm:pt>
    <dgm:pt modelId="{D4B09E45-2D56-4795-A956-7B270BB40116}" type="pres">
      <dgm:prSet presAssocID="{1B072A47-3177-445C-BE6A-9D5989EAEA22}" presName="EmptyPane1" presStyleCnt="0"/>
      <dgm:spPr/>
    </dgm:pt>
    <dgm:pt modelId="{4B09E4F4-6F5A-4202-9ADE-96A6416925A3}" type="pres">
      <dgm:prSet presAssocID="{611D60A5-FEDD-4E70-A0F7-554031383763}"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4" presStyleCnt="5">
        <dgm:presLayoutVars>
          <dgm:chMax val="1"/>
          <dgm:chPref val="1"/>
          <dgm:bulletEnabled val="1"/>
        </dgm:presLayoutVars>
      </dgm:prSet>
      <dgm:spPr/>
    </dgm:pt>
    <dgm:pt modelId="{37262F73-ED68-4706-8389-8C2AB57E4976}" type="pres">
      <dgm:prSet presAssocID="{6586A170-8336-49FE-9FF0-D4AC77D95B19}" presName="Childtext1" presStyleLbl="revTx" presStyleIdx="4" presStyleCnt="5">
        <dgm:presLayoutVars>
          <dgm:bulletEnabled val="1"/>
        </dgm:presLayoutVars>
      </dgm:prSet>
      <dgm:spPr/>
    </dgm:pt>
    <dgm:pt modelId="{91C373F7-FC28-46CD-95E7-26EBCB5F4095}" type="pres">
      <dgm:prSet presAssocID="{6586A170-8336-49FE-9FF0-D4AC77D95B19}" presName="ConnectLine1" presStyleLbl="sibTrans1D1" presStyleIdx="4" presStyleCnt="5"/>
      <dgm:spPr>
        <a:noFill/>
        <a:ln w="6350" cap="flat" cmpd="sng" algn="ctr">
          <a:solidFill>
            <a:schemeClr val="accent3">
              <a:hueOff val="3108557"/>
              <a:satOff val="-45988"/>
              <a:lumOff val="8628"/>
              <a:alphaOff val="0"/>
            </a:schemeClr>
          </a:solidFill>
          <a:prstDash val="dash"/>
        </a:ln>
        <a:effectLst/>
      </dgm:spPr>
    </dgm:pt>
    <dgm:pt modelId="{FD9C7532-F74A-45A9-A6E0-CD8F614FE410}" type="pres">
      <dgm:prSet presAssocID="{6586A170-8336-49FE-9FF0-D4AC77D95B19}" presName="ConnectLineEnd1" presStyleLbl="lnNode1" presStyleIdx="4" presStyleCnt="5"/>
      <dgm:spPr/>
    </dgm:pt>
    <dgm:pt modelId="{58D594C1-3A00-4963-9E6C-FED454A90F7A}" type="pres">
      <dgm:prSet presAssocID="{6586A170-8336-49FE-9FF0-D4AC77D95B19}" presName="EmptyPane1" presStyleCnt="0"/>
      <dgm:spPr/>
    </dgm:pt>
  </dgm:ptLst>
  <dgm:cxnLst>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A505091F-7B51-4286-9508-CDA4173E4BEB}" type="presOf" srcId="{6586A170-8336-49FE-9FF0-D4AC77D95B19}" destId="{0D277E28-A922-4B99-B841-8FFFAD7DC155}" srcOrd="0" destOrd="0" presId="urn:microsoft.com/office/officeart/2016/7/layout/RoundedRectangleTimeline"/>
    <dgm:cxn modelId="{C95E9621-1D01-4D97-BA86-CFF2EA99EF60}" type="presOf" srcId="{1B072A47-3177-445C-BE6A-9D5989EAEA22}" destId="{8116B8D1-AEF6-4205-AE61-A984544EA80D}"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8CDF6C45-50E4-4FEE-A8BF-B92BCC6D7BD6}" srcId="{407ABB1E-CB69-44E5-8079-DB7F5955D926}" destId="{1B072A47-3177-445C-BE6A-9D5989EAEA22}" srcOrd="3" destOrd="0" parTransId="{4AD654C6-117D-456C-8F73-9D88B6C3CA69}" sibTransId="{611D60A5-FEDD-4E70-A0F7-554031383763}"/>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CA129D73-90A1-47FB-81DF-827877BD9920}" srcId="{611E47AF-C61B-4BA4-844A-26AB3FDEEF30}" destId="{2A6E2CEF-D93C-42CC-B4B8-FE4756FFBED7}" srcOrd="0" destOrd="0" parTransId="{338D5843-E3B6-4AFD-B725-9B085D79E8DE}" sibTransId="{AFC491B1-DCB5-4849-B107-08875D2F8F18}"/>
    <dgm:cxn modelId="{BC3B057F-729F-4C56-8E95-4D5C509710E2}" srcId="{407ABB1E-CB69-44E5-8079-DB7F5955D926}" destId="{6586A170-8336-49FE-9FF0-D4AC77D95B19}" srcOrd="4"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1B072A47-3177-445C-BE6A-9D5989EAEA22}" destId="{DF034DB3-CE68-4CB3-AA2C-C0D085B26BE8}" srcOrd="0" destOrd="0" parTransId="{2B376A2A-F502-46C9-B3E2-6CC842FEAABE}" sibTransId="{3792044F-E6FD-4B50-AAE6-E64A897BE8C0}"/>
    <dgm:cxn modelId="{832043E3-6B5E-4EDA-88B9-92054390AE7A}" type="presOf" srcId="{DF034DB3-CE68-4CB3-AA2C-C0D085B26BE8}" destId="{958A196E-1782-4620-B10F-80DB920F04BD}" srcOrd="0" destOrd="0" presId="urn:microsoft.com/office/officeart/2016/7/layout/RoundedRectangleTimeline"/>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8B557D1-1E26-414A-B87E-FD810B32F3D0}" type="presParOf" srcId="{BAB27934-7798-4C6B-9D13-96A3429369E9}" destId="{1BBB889C-151B-43D8-9766-99A3D36579ED}" srcOrd="2"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3" destOrd="0" presId="urn:microsoft.com/office/officeart/2016/7/layout/RoundedRectangleTimeline"/>
    <dgm:cxn modelId="{FC3E37A0-D907-4CC8-AABE-31B922E18B5D}" type="presParOf" srcId="{BAB27934-7798-4C6B-9D13-96A3429369E9}" destId="{96696094-5DF1-4009-B581-E3D098A17D5B}" srcOrd="4"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5" destOrd="0" presId="urn:microsoft.com/office/officeart/2016/7/layout/RoundedRectangleTimeline"/>
    <dgm:cxn modelId="{1F881483-D1AF-4D05-8D90-9768B63F25FE}" type="presParOf" srcId="{BAB27934-7798-4C6B-9D13-96A3429369E9}" destId="{57C19B42-1F44-4540-BE26-17AFD755D746}" srcOrd="6" destOrd="0" presId="urn:microsoft.com/office/officeart/2016/7/layout/RoundedRectangleTimeline"/>
    <dgm:cxn modelId="{FCC2D547-8017-473B-A365-19F556290CFA}" type="presParOf" srcId="{57C19B42-1F44-4540-BE26-17AFD755D746}" destId="{8116B8D1-AEF6-4205-AE61-A984544EA80D}" srcOrd="0" destOrd="0" presId="urn:microsoft.com/office/officeart/2016/7/layout/RoundedRectangleTimeline"/>
    <dgm:cxn modelId="{163821F2-A5E1-4756-AA10-0DA52972B126}" type="presParOf" srcId="{57C19B42-1F44-4540-BE26-17AFD755D746}" destId="{958A196E-1782-4620-B10F-80DB920F04BD}" srcOrd="1" destOrd="0" presId="urn:microsoft.com/office/officeart/2016/7/layout/RoundedRectangleTimeline"/>
    <dgm:cxn modelId="{75CDF30F-EC80-48DC-9CD2-91F5A34522F0}" type="presParOf" srcId="{57C19B42-1F44-4540-BE26-17AFD755D746}" destId="{44752D4B-1BD2-4135-A666-D596E2FEDEA6}" srcOrd="2" destOrd="0" presId="urn:microsoft.com/office/officeart/2016/7/layout/RoundedRectangleTimeline"/>
    <dgm:cxn modelId="{B9478D56-A308-4FE6-9A66-308D5A044D10}" type="presParOf" srcId="{57C19B42-1F44-4540-BE26-17AFD755D746}" destId="{D0E03610-8977-4F7F-AE44-D2A4F9294CF2}" srcOrd="3" destOrd="0" presId="urn:microsoft.com/office/officeart/2016/7/layout/RoundedRectangleTimeline"/>
    <dgm:cxn modelId="{CF15E6E8-32D4-43BD-8A53-36937B277F8F}" type="presParOf" srcId="{57C19B42-1F44-4540-BE26-17AFD755D746}" destId="{D4B09E45-2D56-4795-A956-7B270BB40116}" srcOrd="4" destOrd="0" presId="urn:microsoft.com/office/officeart/2016/7/layout/RoundedRectangleTimeline"/>
    <dgm:cxn modelId="{ED596F83-C17D-4A0A-855C-B1ED20262EDC}" type="presParOf" srcId="{BAB27934-7798-4C6B-9D13-96A3429369E9}" destId="{4B09E4F4-6F5A-4202-9ADE-96A6416925A3}" srcOrd="7" destOrd="0" presId="urn:microsoft.com/office/officeart/2016/7/layout/RoundedRectangleTimeline"/>
    <dgm:cxn modelId="{8CB9B7B0-1F55-45A3-AA34-6DCACEF57CB4}" type="presParOf" srcId="{BAB27934-7798-4C6B-9D13-96A3429369E9}" destId="{ACB4A729-D17F-47A6-B0A7-86DDEF252499}" srcOrd="8"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579345" y="1969350"/>
          <a:ext cx="492760" cy="988899"/>
        </a:xfrm>
        <a:prstGeom prst="round2Same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2015</a:t>
          </a:r>
        </a:p>
      </dsp:txBody>
      <dsp:txXfrm rot="5400000">
        <a:off x="355331" y="2241475"/>
        <a:ext cx="964844" cy="444650"/>
      </dsp:txXfrm>
    </dsp:sp>
    <dsp:sp modelId="{C92A5158-5CA8-48E7-AE89-D724D927F280}">
      <dsp:nvSpPr>
        <dsp:cNvPr id="0" name=""/>
        <dsp:cNvSpPr/>
      </dsp:nvSpPr>
      <dsp:spPr>
        <a:xfrm>
          <a:off x="1642" y="0"/>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1642" y="0"/>
        <a:ext cx="1648166" cy="1724660"/>
      </dsp:txXfrm>
    </dsp:sp>
    <dsp:sp modelId="{B394A009-EA88-4A3D-AB16-8FED72B9C989}">
      <dsp:nvSpPr>
        <dsp:cNvPr id="0" name=""/>
        <dsp:cNvSpPr/>
      </dsp:nvSpPr>
      <dsp:spPr>
        <a:xfrm>
          <a:off x="825725" y="1823211"/>
          <a:ext cx="0" cy="394208"/>
        </a:xfrm>
        <a:prstGeom prst="line">
          <a:avLst/>
        </a:prstGeom>
        <a:noFill/>
        <a:ln w="6350" cap="flat"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776449" y="1724659"/>
          <a:ext cx="98552" cy="98552"/>
        </a:xfrm>
        <a:prstGeom prst="ellipse">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5DF0148-0982-4E09-BE31-85605EC65C16}">
      <dsp:nvSpPr>
        <dsp:cNvPr id="0" name=""/>
        <dsp:cNvSpPr/>
      </dsp:nvSpPr>
      <dsp:spPr>
        <a:xfrm>
          <a:off x="1320175" y="2217419"/>
          <a:ext cx="988899" cy="492760"/>
        </a:xfrm>
        <a:prstGeom prst="rect">
          <a:avLst/>
        </a:prstGeom>
        <a:gradFill rotWithShape="0">
          <a:gsLst>
            <a:gs pos="0">
              <a:schemeClr val="accent3">
                <a:hueOff val="777139"/>
                <a:satOff val="-11497"/>
                <a:lumOff val="2157"/>
                <a:alphaOff val="0"/>
                <a:tint val="97000"/>
                <a:satMod val="100000"/>
                <a:lumMod val="102000"/>
              </a:schemeClr>
            </a:gs>
            <a:gs pos="50000">
              <a:schemeClr val="accent3">
                <a:hueOff val="777139"/>
                <a:satOff val="-11497"/>
                <a:lumOff val="2157"/>
                <a:alphaOff val="0"/>
                <a:shade val="100000"/>
                <a:satMod val="103000"/>
                <a:lumMod val="100000"/>
              </a:schemeClr>
            </a:gs>
            <a:gs pos="100000">
              <a:schemeClr val="accent3">
                <a:hueOff val="777139"/>
                <a:satOff val="-11497"/>
                <a:lumOff val="2157"/>
                <a:alphaOff val="0"/>
                <a:shade val="93000"/>
                <a:satMod val="110000"/>
                <a:lumMod val="99000"/>
              </a:schemeClr>
            </a:gs>
          </a:gsLst>
          <a:lin ang="5400000" scaled="0"/>
        </a:gradFill>
        <a:ln w="6350" cap="flat" cmpd="sng" algn="ctr">
          <a:solidFill>
            <a:schemeClr val="accent3">
              <a:hueOff val="777139"/>
              <a:satOff val="-11497"/>
              <a:lumOff val="215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2016</a:t>
          </a:r>
        </a:p>
      </dsp:txBody>
      <dsp:txXfrm>
        <a:off x="1320175" y="2217419"/>
        <a:ext cx="988899" cy="492760"/>
      </dsp:txXfrm>
    </dsp:sp>
    <dsp:sp modelId="{E7BADB6E-6D9E-467A-9675-783204473889}">
      <dsp:nvSpPr>
        <dsp:cNvPr id="0" name=""/>
        <dsp:cNvSpPr/>
      </dsp:nvSpPr>
      <dsp:spPr>
        <a:xfrm>
          <a:off x="990542" y="3202939"/>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0" numCol="1" spcCol="1270" anchor="t"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990542" y="3202939"/>
        <a:ext cx="1648166" cy="1724660"/>
      </dsp:txXfrm>
    </dsp:sp>
    <dsp:sp modelId="{CB39EC28-6B8E-43F8-B67A-F3A74EC6EB56}">
      <dsp:nvSpPr>
        <dsp:cNvPr id="0" name=""/>
        <dsp:cNvSpPr/>
      </dsp:nvSpPr>
      <dsp:spPr>
        <a:xfrm>
          <a:off x="1814625" y="2710179"/>
          <a:ext cx="0" cy="394208"/>
        </a:xfrm>
        <a:prstGeom prst="line">
          <a:avLst/>
        </a:prstGeom>
        <a:noFill/>
        <a:ln w="6350" cap="flat" cmpd="sng" algn="ctr">
          <a:solidFill>
            <a:schemeClr val="accent3">
              <a:hueOff val="777139"/>
              <a:satOff val="-11497"/>
              <a:lumOff val="2157"/>
              <a:alphaOff val="0"/>
            </a:schemeClr>
          </a:solidFill>
          <a:prstDash val="dash"/>
        </a:ln>
        <a:effectLst/>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1765349" y="3104387"/>
          <a:ext cx="98552" cy="98552"/>
        </a:xfrm>
        <a:prstGeom prst="ellipse">
          <a:avLst/>
        </a:prstGeom>
        <a:gradFill rotWithShape="0">
          <a:gsLst>
            <a:gs pos="0">
              <a:schemeClr val="accent3">
                <a:hueOff val="777139"/>
                <a:satOff val="-11497"/>
                <a:lumOff val="2157"/>
                <a:alphaOff val="0"/>
                <a:tint val="97000"/>
                <a:satMod val="100000"/>
                <a:lumMod val="102000"/>
              </a:schemeClr>
            </a:gs>
            <a:gs pos="50000">
              <a:schemeClr val="accent3">
                <a:hueOff val="777139"/>
                <a:satOff val="-11497"/>
                <a:lumOff val="2157"/>
                <a:alphaOff val="0"/>
                <a:shade val="100000"/>
                <a:satMod val="103000"/>
                <a:lumMod val="100000"/>
              </a:schemeClr>
            </a:gs>
            <a:gs pos="100000">
              <a:schemeClr val="accent3">
                <a:hueOff val="777139"/>
                <a:satOff val="-11497"/>
                <a:lumOff val="2157"/>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D773160-09FB-488F-9480-F5B6D12C9C76}">
      <dsp:nvSpPr>
        <dsp:cNvPr id="0" name=""/>
        <dsp:cNvSpPr/>
      </dsp:nvSpPr>
      <dsp:spPr>
        <a:xfrm>
          <a:off x="2309075" y="2217419"/>
          <a:ext cx="988899" cy="492760"/>
        </a:xfrm>
        <a:prstGeom prst="rect">
          <a:avLst/>
        </a:prstGeom>
        <a:gradFill rotWithShape="0">
          <a:gsLst>
            <a:gs pos="0">
              <a:schemeClr val="accent3">
                <a:hueOff val="1554279"/>
                <a:satOff val="-22994"/>
                <a:lumOff val="4314"/>
                <a:alphaOff val="0"/>
                <a:tint val="97000"/>
                <a:satMod val="100000"/>
                <a:lumMod val="102000"/>
              </a:schemeClr>
            </a:gs>
            <a:gs pos="50000">
              <a:schemeClr val="accent3">
                <a:hueOff val="1554279"/>
                <a:satOff val="-22994"/>
                <a:lumOff val="4314"/>
                <a:alphaOff val="0"/>
                <a:shade val="100000"/>
                <a:satMod val="103000"/>
                <a:lumMod val="100000"/>
              </a:schemeClr>
            </a:gs>
            <a:gs pos="100000">
              <a:schemeClr val="accent3">
                <a:hueOff val="1554279"/>
                <a:satOff val="-22994"/>
                <a:lumOff val="4314"/>
                <a:alphaOff val="0"/>
                <a:shade val="93000"/>
                <a:satMod val="110000"/>
                <a:lumMod val="99000"/>
              </a:schemeClr>
            </a:gs>
          </a:gsLst>
          <a:lin ang="5400000" scaled="0"/>
        </a:gradFill>
        <a:ln w="6350" cap="flat" cmpd="sng" algn="ctr">
          <a:solidFill>
            <a:schemeClr val="accent3">
              <a:hueOff val="1554279"/>
              <a:satOff val="-22994"/>
              <a:lumOff val="4314"/>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2017</a:t>
          </a:r>
        </a:p>
      </dsp:txBody>
      <dsp:txXfrm>
        <a:off x="2309075" y="2217419"/>
        <a:ext cx="988899" cy="492760"/>
      </dsp:txXfrm>
    </dsp:sp>
    <dsp:sp modelId="{EA67225F-A8F7-42F2-A419-E7E0ABD1D482}">
      <dsp:nvSpPr>
        <dsp:cNvPr id="0" name=""/>
        <dsp:cNvSpPr/>
      </dsp:nvSpPr>
      <dsp:spPr>
        <a:xfrm>
          <a:off x="1979441" y="0"/>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1979441" y="0"/>
        <a:ext cx="1648166" cy="1724660"/>
      </dsp:txXfrm>
    </dsp:sp>
    <dsp:sp modelId="{E0ADD0DF-18FE-4902-8615-2AB5C906B9D1}">
      <dsp:nvSpPr>
        <dsp:cNvPr id="0" name=""/>
        <dsp:cNvSpPr/>
      </dsp:nvSpPr>
      <dsp:spPr>
        <a:xfrm>
          <a:off x="2803524" y="1823211"/>
          <a:ext cx="0" cy="394208"/>
        </a:xfrm>
        <a:prstGeom prst="line">
          <a:avLst/>
        </a:prstGeom>
        <a:noFill/>
        <a:ln w="6350" cap="flat" cmpd="sng" algn="ctr">
          <a:solidFill>
            <a:schemeClr val="accent3">
              <a:hueOff val="1554279"/>
              <a:satOff val="-22994"/>
              <a:lumOff val="4314"/>
              <a:alphaOff val="0"/>
            </a:schemeClr>
          </a:solidFill>
          <a:prstDash val="dash"/>
        </a:ln>
        <a:effectLst/>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754248" y="1724659"/>
          <a:ext cx="98552" cy="98552"/>
        </a:xfrm>
        <a:prstGeom prst="ellipse">
          <a:avLst/>
        </a:prstGeom>
        <a:gradFill rotWithShape="0">
          <a:gsLst>
            <a:gs pos="0">
              <a:schemeClr val="accent3">
                <a:hueOff val="1554279"/>
                <a:satOff val="-22994"/>
                <a:lumOff val="4314"/>
                <a:alphaOff val="0"/>
                <a:tint val="97000"/>
                <a:satMod val="100000"/>
                <a:lumMod val="102000"/>
              </a:schemeClr>
            </a:gs>
            <a:gs pos="50000">
              <a:schemeClr val="accent3">
                <a:hueOff val="1554279"/>
                <a:satOff val="-22994"/>
                <a:lumOff val="4314"/>
                <a:alphaOff val="0"/>
                <a:shade val="100000"/>
                <a:satMod val="103000"/>
                <a:lumMod val="100000"/>
              </a:schemeClr>
            </a:gs>
            <a:gs pos="100000">
              <a:schemeClr val="accent3">
                <a:hueOff val="1554279"/>
                <a:satOff val="-22994"/>
                <a:lumOff val="4314"/>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116B8D1-AEF6-4205-AE61-A984544EA80D}">
      <dsp:nvSpPr>
        <dsp:cNvPr id="0" name=""/>
        <dsp:cNvSpPr/>
      </dsp:nvSpPr>
      <dsp:spPr>
        <a:xfrm>
          <a:off x="3297974" y="2217419"/>
          <a:ext cx="988899" cy="492760"/>
        </a:xfrm>
        <a:prstGeom prst="rect">
          <a:avLst/>
        </a:prstGeom>
        <a:gradFill rotWithShape="0">
          <a:gsLst>
            <a:gs pos="0">
              <a:schemeClr val="accent3">
                <a:hueOff val="2331418"/>
                <a:satOff val="-34491"/>
                <a:lumOff val="6471"/>
                <a:alphaOff val="0"/>
                <a:tint val="97000"/>
                <a:satMod val="100000"/>
                <a:lumMod val="102000"/>
              </a:schemeClr>
            </a:gs>
            <a:gs pos="50000">
              <a:schemeClr val="accent3">
                <a:hueOff val="2331418"/>
                <a:satOff val="-34491"/>
                <a:lumOff val="6471"/>
                <a:alphaOff val="0"/>
                <a:shade val="100000"/>
                <a:satMod val="103000"/>
                <a:lumMod val="100000"/>
              </a:schemeClr>
            </a:gs>
            <a:gs pos="100000">
              <a:schemeClr val="accent3">
                <a:hueOff val="2331418"/>
                <a:satOff val="-34491"/>
                <a:lumOff val="6471"/>
                <a:alphaOff val="0"/>
                <a:shade val="93000"/>
                <a:satMod val="110000"/>
                <a:lumMod val="99000"/>
              </a:schemeClr>
            </a:gs>
          </a:gsLst>
          <a:lin ang="5400000" scaled="0"/>
        </a:gradFill>
        <a:ln w="6350" cap="flat" cmpd="sng" algn="ctr">
          <a:solidFill>
            <a:schemeClr val="accent3">
              <a:hueOff val="2331418"/>
              <a:satOff val="-34491"/>
              <a:lumOff val="6471"/>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2018</a:t>
          </a:r>
        </a:p>
      </dsp:txBody>
      <dsp:txXfrm>
        <a:off x="3297974" y="2217419"/>
        <a:ext cx="988899" cy="492760"/>
      </dsp:txXfrm>
    </dsp:sp>
    <dsp:sp modelId="{958A196E-1782-4620-B10F-80DB920F04BD}">
      <dsp:nvSpPr>
        <dsp:cNvPr id="0" name=""/>
        <dsp:cNvSpPr/>
      </dsp:nvSpPr>
      <dsp:spPr>
        <a:xfrm>
          <a:off x="2968341" y="3202939"/>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0" numCol="1" spcCol="1270" anchor="t"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2968341" y="3202939"/>
        <a:ext cx="1648166" cy="1724660"/>
      </dsp:txXfrm>
    </dsp:sp>
    <dsp:sp modelId="{44752D4B-1BD2-4135-A666-D596E2FEDEA6}">
      <dsp:nvSpPr>
        <dsp:cNvPr id="0" name=""/>
        <dsp:cNvSpPr/>
      </dsp:nvSpPr>
      <dsp:spPr>
        <a:xfrm>
          <a:off x="3792424" y="2710179"/>
          <a:ext cx="0" cy="394208"/>
        </a:xfrm>
        <a:prstGeom prst="line">
          <a:avLst/>
        </a:prstGeom>
        <a:noFill/>
        <a:ln w="6350" cap="flat" cmpd="sng" algn="ctr">
          <a:solidFill>
            <a:schemeClr val="accent3">
              <a:hueOff val="2331418"/>
              <a:satOff val="-34491"/>
              <a:lumOff val="6471"/>
              <a:alphaOff val="0"/>
            </a:schemeClr>
          </a:solidFill>
          <a:prstDash val="dash"/>
        </a:ln>
        <a:effectLst/>
      </dsp:spPr>
      <dsp:style>
        <a:lnRef idx="1">
          <a:scrgbClr r="0" g="0" b="0"/>
        </a:lnRef>
        <a:fillRef idx="0">
          <a:scrgbClr r="0" g="0" b="0"/>
        </a:fillRef>
        <a:effectRef idx="0">
          <a:scrgbClr r="0" g="0" b="0"/>
        </a:effectRef>
        <a:fontRef idx="minor"/>
      </dsp:style>
    </dsp:sp>
    <dsp:sp modelId="{D0E03610-8977-4F7F-AE44-D2A4F9294CF2}">
      <dsp:nvSpPr>
        <dsp:cNvPr id="0" name=""/>
        <dsp:cNvSpPr/>
      </dsp:nvSpPr>
      <dsp:spPr>
        <a:xfrm>
          <a:off x="3743148" y="3104387"/>
          <a:ext cx="98552" cy="98552"/>
        </a:xfrm>
        <a:prstGeom prst="ellipse">
          <a:avLst/>
        </a:prstGeom>
        <a:gradFill rotWithShape="0">
          <a:gsLst>
            <a:gs pos="0">
              <a:schemeClr val="accent3">
                <a:hueOff val="2331418"/>
                <a:satOff val="-34491"/>
                <a:lumOff val="6471"/>
                <a:alphaOff val="0"/>
                <a:tint val="97000"/>
                <a:satMod val="100000"/>
                <a:lumMod val="102000"/>
              </a:schemeClr>
            </a:gs>
            <a:gs pos="50000">
              <a:schemeClr val="accent3">
                <a:hueOff val="2331418"/>
                <a:satOff val="-34491"/>
                <a:lumOff val="6471"/>
                <a:alphaOff val="0"/>
                <a:shade val="100000"/>
                <a:satMod val="103000"/>
                <a:lumMod val="100000"/>
              </a:schemeClr>
            </a:gs>
            <a:gs pos="100000">
              <a:schemeClr val="accent3">
                <a:hueOff val="2331418"/>
                <a:satOff val="-34491"/>
                <a:lumOff val="6471"/>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D277E28-A922-4B99-B841-8FFFAD7DC155}">
      <dsp:nvSpPr>
        <dsp:cNvPr id="0" name=""/>
        <dsp:cNvSpPr/>
      </dsp:nvSpPr>
      <dsp:spPr>
        <a:xfrm rot="5400000">
          <a:off x="4534944" y="1969350"/>
          <a:ext cx="492760" cy="988899"/>
        </a:xfrm>
        <a:prstGeom prst="round2SameRect">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accent3">
              <a:hueOff val="3108557"/>
              <a:satOff val="-45988"/>
              <a:lumOff val="862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a:lnSpc>
              <a:spcPct val="90000"/>
            </a:lnSpc>
            <a:spcBef>
              <a:spcPct val="0"/>
            </a:spcBef>
            <a:spcAft>
              <a:spcPct val="35000"/>
            </a:spcAft>
            <a:buNone/>
          </a:pPr>
          <a:r>
            <a:rPr lang="en-US" sz="1500" kern="1200"/>
            <a:t>2019</a:t>
          </a:r>
        </a:p>
      </dsp:txBody>
      <dsp:txXfrm rot="-5400000">
        <a:off x="4286875" y="2241475"/>
        <a:ext cx="964844" cy="444650"/>
      </dsp:txXfrm>
    </dsp:sp>
    <dsp:sp modelId="{37262F73-ED68-4706-8389-8C2AB57E4976}">
      <dsp:nvSpPr>
        <dsp:cNvPr id="0" name=""/>
        <dsp:cNvSpPr/>
      </dsp:nvSpPr>
      <dsp:spPr>
        <a:xfrm>
          <a:off x="3957241" y="0"/>
          <a:ext cx="1648166"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a:lnSpc>
              <a:spcPct val="90000"/>
            </a:lnSpc>
            <a:spcBef>
              <a:spcPct val="0"/>
            </a:spcBef>
            <a:spcAft>
              <a:spcPct val="35000"/>
            </a:spcAft>
            <a:buNone/>
          </a:pPr>
          <a:r>
            <a:rPr lang="en-US" sz="1500" kern="1200"/>
            <a:t>Text lorem ipsum dolor sit amet</a:t>
          </a:r>
        </a:p>
      </dsp:txBody>
      <dsp:txXfrm>
        <a:off x="3957241" y="0"/>
        <a:ext cx="1648166" cy="1724660"/>
      </dsp:txXfrm>
    </dsp:sp>
    <dsp:sp modelId="{91C373F7-FC28-46CD-95E7-26EBCB5F4095}">
      <dsp:nvSpPr>
        <dsp:cNvPr id="0" name=""/>
        <dsp:cNvSpPr/>
      </dsp:nvSpPr>
      <dsp:spPr>
        <a:xfrm>
          <a:off x="4781324" y="1823211"/>
          <a:ext cx="0" cy="394208"/>
        </a:xfrm>
        <a:prstGeom prst="line">
          <a:avLst/>
        </a:prstGeom>
        <a:noFill/>
        <a:ln w="6350" cap="flat" cmpd="sng" algn="ctr">
          <a:solidFill>
            <a:schemeClr val="accent3">
              <a:hueOff val="3108557"/>
              <a:satOff val="-45988"/>
              <a:lumOff val="8628"/>
              <a:alphaOff val="0"/>
            </a:schemeClr>
          </a:solidFill>
          <a:prstDash val="dash"/>
        </a:ln>
        <a:effectLst/>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732048" y="1724659"/>
          <a:ext cx="98552" cy="98552"/>
        </a:xfrm>
        <a:prstGeom prst="ellipse">
          <a:avLst/>
        </a:prstGeom>
        <a:gradFill rotWithShape="0">
          <a:gsLst>
            <a:gs pos="0">
              <a:schemeClr val="accent3">
                <a:hueOff val="3108557"/>
                <a:satOff val="-45988"/>
                <a:lumOff val="8628"/>
                <a:alphaOff val="0"/>
                <a:tint val="97000"/>
                <a:satMod val="100000"/>
                <a:lumMod val="102000"/>
              </a:schemeClr>
            </a:gs>
            <a:gs pos="50000">
              <a:schemeClr val="accent3">
                <a:hueOff val="3108557"/>
                <a:satOff val="-45988"/>
                <a:lumOff val="8628"/>
                <a:alphaOff val="0"/>
                <a:shade val="100000"/>
                <a:satMod val="103000"/>
                <a:lumMod val="100000"/>
              </a:schemeClr>
            </a:gs>
            <a:gs pos="100000">
              <a:schemeClr val="accent3">
                <a:hueOff val="3108557"/>
                <a:satOff val="-45988"/>
                <a:lumOff val="8628"/>
                <a:alphaOff val="0"/>
                <a:shade val="93000"/>
                <a:satMod val="110000"/>
                <a:lumMod val="99000"/>
              </a:schemeClr>
            </a:gs>
          </a:gsLst>
          <a:lin ang="5400000" scaled="0"/>
        </a:gradFill>
        <a:ln w="6350" cap="flat" cmpd="sng" algn="ctr">
          <a:solidFill>
            <a:schemeClr val="l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12/18/2023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24E39389-D342-42C9-A280-8ADE336DA885}" type="datetime1">
              <a:rPr lang="en-US" smtClean="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B5ED82-9221-4209-9FC6-897FECC94D85}"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2695C5F-8991-4788-8021-97F7E97CAA77}" type="datetime1">
              <a:rPr lang="en-US" smtClean="0"/>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80732C-99B6-468D-8E86-54127C661C29}" type="datetime1">
              <a:rPr lang="en-US" smtClean="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096AA6-1553-455E-A701-5DB89675312A}" type="datetime1">
              <a:rPr lang="en-US" smtClean="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2A427D05-0AAA-4191-8602-39A011BE220C}" type="datetime1">
              <a:rPr lang="en-US" smtClean="0"/>
              <a:t>12/18/2023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9B8012-90E5-4BF2-B13D-6DEC2EE5E086}" type="datetime1">
              <a:rPr lang="en-US" smtClean="0"/>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562E2D-C320-4C5E-98F1-D60DBA71A352}" type="datetime1">
              <a:rPr lang="en-US" smtClean="0"/>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6C99D-E4E2-4DDF-8629-131208CB18B0}" type="datetime1">
              <a:rPr lang="en-US" smtClean="0"/>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420CF4-5FC9-46F3-B596-BE1F927BA2F1}" type="datetime1">
              <a:rPr lang="en-US" smtClean="0"/>
              <a:t>12/18/2023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F1ABFC0-89FE-4355-9E74-11DC57FEA97E}" type="datetime1">
              <a:rPr lang="en-US" smtClean="0"/>
              <a:t>12/18/2023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F9B8B6D2-5532-4B59-9C5A-AB106F128946}" type="datetime1">
              <a:rPr lang="en-US" smtClean="0"/>
              <a:t>12/18/2023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endParaRPr lang="en-US" dirty="0">
              <a:solidFill>
                <a:schemeClr val="tx1"/>
              </a:solidFill>
            </a:endParaRPr>
          </a:p>
        </p:txBody>
      </p:sp>
      <p:sp>
        <p:nvSpPr>
          <p:cNvPr id="3" name="Subtitl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en-US">
                <a:solidFill>
                  <a:srgbClr val="FFFFFF"/>
                </a:solidFill>
              </a:rPr>
              <a:t>Sit Dolor Amet</a:t>
            </a:r>
          </a:p>
        </p:txBody>
      </p:sp>
    </p:spTree>
    <p:extLst>
      <p:ext uri="{BB962C8B-B14F-4D97-AF65-F5344CB8AC3E}">
        <p14:creationId xmlns:p14="http://schemas.microsoft.com/office/powerpoint/2010/main" val="240106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fontScale="90000"/>
          </a:bodyPr>
          <a:lstStyle/>
          <a:p>
            <a:r>
              <a:rPr lang="en-US" dirty="0">
                <a:solidFill>
                  <a:schemeClr val="bg1"/>
                </a:solidFill>
              </a:rPr>
              <a:t>Timeline Lorem Ipsum Dolor</a:t>
            </a:r>
          </a:p>
        </p:txBody>
      </p:sp>
      <p:graphicFrame>
        <p:nvGraphicFramePr>
          <p:cNvPr id="17" name="Content Placeholder 2" descr="SmartArt Timeline graphic placeholder">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339448446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438576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 design</Template>
  <TotalTime>6</TotalTime>
  <Words>42</Words>
  <Application>Microsoft Office PowerPoint</Application>
  <PresentationFormat>Widescreen</PresentationFormat>
  <Paragraphs>12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Gill Sans MT</vt:lpstr>
      <vt:lpstr>Parcel</vt:lpstr>
      <vt:lpstr>PowerPoint Presentation</vt:lpstr>
      <vt:lpstr>Timeline Lorem Ipsum Dolor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Balaji</dc:creator>
  <cp:lastModifiedBy>Rahul Balaji</cp:lastModifiedBy>
  <cp:revision>1</cp:revision>
  <dcterms:created xsi:type="dcterms:W3CDTF">2023-12-18T04:52:28Z</dcterms:created>
  <dcterms:modified xsi:type="dcterms:W3CDTF">2023-12-18T04:58:54Z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